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</p:sldIdLst>
  <p:sldSz cx="12192000" cy="16256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1A"/>
    <a:srgbClr val="E56C00"/>
    <a:srgbClr val="FF9933"/>
    <a:srgbClr val="FFFBEF"/>
    <a:srgbClr val="FFF2E7"/>
    <a:srgbClr val="FFE5CD"/>
    <a:srgbClr val="FF6600"/>
    <a:srgbClr val="FFCC99"/>
    <a:srgbClr val="D4851B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Vaalea tyyli 2 - Korostu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Vaalea tyyli 3 - Korostu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Vaalea tyyli 1 - Korostu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72" autoAdjust="0"/>
    <p:restoredTop sz="94660"/>
  </p:normalViewPr>
  <p:slideViewPr>
    <p:cSldViewPr snapToGrid="0">
      <p:cViewPr varScale="1">
        <p:scale>
          <a:sx n="48" d="100"/>
          <a:sy n="48" d="100"/>
        </p:scale>
        <p:origin x="25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49288"/>
            <a:ext cx="10363200" cy="3498574"/>
          </a:xfrm>
        </p:spPr>
        <p:txBody>
          <a:bodyPr anchor="b">
            <a:normAutofit/>
          </a:bodyPr>
          <a:lstStyle>
            <a:lvl1pPr algn="ctr">
              <a:defRPr sz="6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26765"/>
            <a:ext cx="10363200" cy="9601199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5" name="Tekstiruutu 4"/>
          <p:cNvSpPr txBox="1"/>
          <p:nvPr userDrawn="1"/>
        </p:nvSpPr>
        <p:spPr>
          <a:xfrm>
            <a:off x="838200" y="15281966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b="0" dirty="0" smtClean="0">
              <a:solidFill>
                <a:srgbClr val="FF9933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fi-FI" b="0" dirty="0" smtClean="0">
                <a:solidFill>
                  <a:srgbClr val="FF9933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info@luontaisettaipumukset.fi					www.luontaisettaipumukset.fi</a:t>
            </a:r>
            <a:endParaRPr lang="fi-FI" b="0" dirty="0">
              <a:solidFill>
                <a:srgbClr val="FF9933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41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963515"/>
            <a:ext cx="10515600" cy="10079842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15329381"/>
            <a:ext cx="2743200" cy="809520"/>
          </a:xfrm>
          <a:prstGeom prst="rect">
            <a:avLst/>
          </a:prstGeom>
        </p:spPr>
        <p:txBody>
          <a:bodyPr/>
          <a:lstStyle/>
          <a:p>
            <a:fld id="{25D3F533-A8F8-4735-9C10-A16B9160671B}" type="datetimeFigureOut">
              <a:rPr lang="fi-FI" smtClean="0"/>
              <a:t>16.12.2016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15329381"/>
            <a:ext cx="4114800" cy="809520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15329381"/>
            <a:ext cx="2743200" cy="809520"/>
          </a:xfrm>
          <a:prstGeom prst="rect">
            <a:avLst/>
          </a:prstGeom>
        </p:spPr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550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689652"/>
            <a:ext cx="2628900" cy="129520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1689652"/>
            <a:ext cx="7734300" cy="129520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15313991"/>
            <a:ext cx="2743200" cy="745398"/>
          </a:xfrm>
          <a:prstGeom prst="rect">
            <a:avLst/>
          </a:prstGeom>
        </p:spPr>
        <p:txBody>
          <a:bodyPr/>
          <a:lstStyle/>
          <a:p>
            <a:fld id="{25D3F533-A8F8-4735-9C10-A16B9160671B}" type="datetimeFigureOut">
              <a:rPr lang="fi-FI" smtClean="0"/>
              <a:t>16.12.2016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15313991"/>
            <a:ext cx="4114800" cy="745398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15313991"/>
            <a:ext cx="2743200" cy="745398"/>
          </a:xfrm>
          <a:prstGeom prst="rect">
            <a:avLst/>
          </a:prstGeom>
        </p:spPr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58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kstiruutu 3"/>
          <p:cNvSpPr txBox="1"/>
          <p:nvPr userDrawn="1"/>
        </p:nvSpPr>
        <p:spPr>
          <a:xfrm>
            <a:off x="838200" y="1530626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b="0" dirty="0" smtClean="0">
              <a:solidFill>
                <a:srgbClr val="FF9933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fi-FI" b="0" dirty="0" smtClean="0">
                <a:solidFill>
                  <a:srgbClr val="FF9933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www.luontaisettaipumukset.fi</a:t>
            </a:r>
            <a:endParaRPr lang="fi-FI" b="0" dirty="0">
              <a:solidFill>
                <a:srgbClr val="FF9933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5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F85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967948"/>
            <a:ext cx="10515600" cy="8846811"/>
          </a:xfrm>
        </p:spPr>
        <p:txBody>
          <a:bodyPr anchor="b"/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7" name="Tekstiruutu 14"/>
          <p:cNvSpPr txBox="1"/>
          <p:nvPr userDrawn="1"/>
        </p:nvSpPr>
        <p:spPr>
          <a:xfrm>
            <a:off x="838200" y="865485"/>
            <a:ext cx="10515600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fi-FI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algn="r"/>
            <a:r>
              <a:rPr lang="fi-FI" sz="3200" b="0" dirty="0" smtClean="0">
                <a:solidFill>
                  <a:schemeClr val="bg1"/>
                </a:solidFill>
                <a:effectLst>
                  <a:innerShdw blurRad="114300">
                    <a:schemeClr val="bg1"/>
                  </a:innerShdw>
                  <a:reflection blurRad="6350" stA="55000" endA="300" endPos="45500" dir="5400000" sy="-100000" algn="bl" rotWithShape="0"/>
                </a:effectLst>
                <a:latin typeface="Copperplate Gothic Light" panose="020E0507020206020404" pitchFamily="34" charset="0"/>
              </a:rPr>
              <a:t>LUONTAISET TAIPUMUKSET </a:t>
            </a:r>
            <a:r>
              <a:rPr lang="fi-FI" sz="2800" b="0" baseline="30000" dirty="0" smtClean="0">
                <a:solidFill>
                  <a:schemeClr val="bg1"/>
                </a:solidFill>
                <a:effectLst>
                  <a:innerShdw blurRad="114300">
                    <a:schemeClr val="bg1"/>
                  </a:innerShdw>
                  <a:reflection blurRad="6350" stA="55000" endA="300" endPos="45500" dir="5400000" sy="-100000" algn="bl" rotWithShape="0"/>
                </a:effectLst>
                <a:latin typeface="Copperplate Gothic Light" panose="020E0507020206020404" pitchFamily="34" charset="0"/>
              </a:rPr>
              <a:t>™</a:t>
            </a:r>
            <a:endParaRPr lang="fi-FI" sz="1200" b="0" baseline="30000" dirty="0" smtClean="0">
              <a:solidFill>
                <a:schemeClr val="bg1"/>
              </a:solidFill>
              <a:effectLst>
                <a:innerShdw blurRad="114300">
                  <a:schemeClr val="bg1"/>
                </a:innerShdw>
                <a:reflection blurRad="6350" stA="55000" endA="300" endPos="45500" dir="5400000" sy="-100000" algn="bl" rotWithShape="0"/>
              </a:effectLst>
              <a:latin typeface="Titillium" panose="00000500000000000000" pitchFamily="50" charset="0"/>
            </a:endParaRPr>
          </a:p>
        </p:txBody>
      </p:sp>
      <p:sp>
        <p:nvSpPr>
          <p:cNvPr id="8" name="Tekstiruutu 7"/>
          <p:cNvSpPr txBox="1"/>
          <p:nvPr userDrawn="1"/>
        </p:nvSpPr>
        <p:spPr>
          <a:xfrm>
            <a:off x="838200" y="15306261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b="0" dirty="0" smtClean="0">
              <a:solidFill>
                <a:schemeClr val="bg1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r"/>
            <a:r>
              <a:rPr lang="fi-FI" b="0" dirty="0" smtClean="0">
                <a:solidFill>
                  <a:schemeClr val="bg1"/>
                </a:solidFill>
                <a:latin typeface="+mn-lt"/>
                <a:ea typeface="Lato" panose="020F0502020204030203" pitchFamily="34" charset="0"/>
                <a:cs typeface="Lato" panose="020F0502020204030203" pitchFamily="34" charset="0"/>
              </a:rPr>
              <a:t>www.luontaisettaipumukset.fi</a:t>
            </a:r>
            <a:endParaRPr lang="fi-FI" b="0" dirty="0">
              <a:solidFill>
                <a:schemeClr val="bg1"/>
              </a:solidFill>
              <a:latin typeface="+mn-lt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1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764727"/>
            <a:ext cx="5181600" cy="1031428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764727"/>
            <a:ext cx="5181600" cy="1031428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15294113"/>
            <a:ext cx="2743200" cy="765276"/>
          </a:xfrm>
          <a:prstGeom prst="rect">
            <a:avLst/>
          </a:prstGeom>
        </p:spPr>
        <p:txBody>
          <a:bodyPr/>
          <a:lstStyle/>
          <a:p>
            <a:fld id="{25D3F533-A8F8-4735-9C10-A16B9160671B}" type="datetimeFigureOut">
              <a:rPr lang="fi-FI" smtClean="0"/>
              <a:t>16.12.2016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15294113"/>
            <a:ext cx="4114800" cy="765276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15294113"/>
            <a:ext cx="2743200" cy="765276"/>
          </a:xfrm>
          <a:prstGeom prst="rect">
            <a:avLst/>
          </a:prstGeom>
        </p:spPr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908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69774"/>
            <a:ext cx="10515600" cy="259620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4342787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6295764"/>
            <a:ext cx="5157787" cy="87338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4342787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6295764"/>
            <a:ext cx="5183188" cy="87338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15293298"/>
            <a:ext cx="2743200" cy="865481"/>
          </a:xfrm>
          <a:prstGeom prst="rect">
            <a:avLst/>
          </a:prstGeom>
        </p:spPr>
        <p:txBody>
          <a:bodyPr/>
          <a:lstStyle/>
          <a:p>
            <a:fld id="{25D3F533-A8F8-4735-9C10-A16B9160671B}" type="datetimeFigureOut">
              <a:rPr lang="fi-FI" smtClean="0"/>
              <a:t>16.12.2016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15293298"/>
            <a:ext cx="4114800" cy="865481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15293298"/>
            <a:ext cx="2743200" cy="865481"/>
          </a:xfrm>
          <a:prstGeom prst="rect">
            <a:avLst/>
          </a:prstGeom>
        </p:spPr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79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15294113"/>
            <a:ext cx="2743200" cy="765276"/>
          </a:xfrm>
          <a:prstGeom prst="rect">
            <a:avLst/>
          </a:prstGeom>
        </p:spPr>
        <p:txBody>
          <a:bodyPr/>
          <a:lstStyle/>
          <a:p>
            <a:fld id="{25D3F533-A8F8-4735-9C10-A16B9160671B}" type="datetimeFigureOut">
              <a:rPr lang="fi-FI" smtClean="0"/>
              <a:t>16.12.2016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15294113"/>
            <a:ext cx="4114800" cy="765276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15294113"/>
            <a:ext cx="2743200" cy="765276"/>
          </a:xfrm>
          <a:prstGeom prst="rect">
            <a:avLst/>
          </a:prstGeom>
        </p:spPr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826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15333056"/>
            <a:ext cx="2743200" cy="865481"/>
          </a:xfrm>
          <a:prstGeom prst="rect">
            <a:avLst/>
          </a:prstGeom>
        </p:spPr>
        <p:txBody>
          <a:bodyPr/>
          <a:lstStyle/>
          <a:p>
            <a:fld id="{25D3F533-A8F8-4735-9C10-A16B9160671B}" type="datetimeFigureOut">
              <a:rPr lang="fi-FI" smtClean="0"/>
              <a:t>16.12.2016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15333056"/>
            <a:ext cx="4114800" cy="865481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15333056"/>
            <a:ext cx="2743200" cy="865481"/>
          </a:xfrm>
          <a:prstGeom prst="rect">
            <a:avLst/>
          </a:prstGeom>
        </p:spPr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435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80080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936914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473147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15333870"/>
            <a:ext cx="2743200" cy="725519"/>
          </a:xfrm>
          <a:prstGeom prst="rect">
            <a:avLst/>
          </a:prstGeom>
        </p:spPr>
        <p:txBody>
          <a:bodyPr/>
          <a:lstStyle/>
          <a:p>
            <a:fld id="{25D3F533-A8F8-4735-9C10-A16B9160671B}" type="datetimeFigureOut">
              <a:rPr lang="fi-FI" smtClean="0"/>
              <a:t>16.12.2016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15333870"/>
            <a:ext cx="4114800" cy="725519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15333870"/>
            <a:ext cx="2743200" cy="725519"/>
          </a:xfrm>
          <a:prstGeom prst="rect">
            <a:avLst/>
          </a:prstGeom>
        </p:spPr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020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99960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956794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493027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15333870"/>
            <a:ext cx="2743200" cy="725519"/>
          </a:xfrm>
          <a:prstGeom prst="rect">
            <a:avLst/>
          </a:prstGeom>
        </p:spPr>
        <p:txBody>
          <a:bodyPr/>
          <a:lstStyle/>
          <a:p>
            <a:fld id="{25D3F533-A8F8-4735-9C10-A16B9160671B}" type="datetimeFigureOut">
              <a:rPr lang="fi-FI" smtClean="0"/>
              <a:t>16.12.2016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15333870"/>
            <a:ext cx="4114800" cy="725519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15333870"/>
            <a:ext cx="2743200" cy="725519"/>
          </a:xfrm>
          <a:prstGeom prst="rect">
            <a:avLst/>
          </a:prstGeom>
        </p:spPr>
        <p:txBody>
          <a:bodyPr/>
          <a:lstStyle/>
          <a:p>
            <a:fld id="{75F905AB-5CC4-4430-90D1-9C0214A85D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520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81104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5043027"/>
            <a:ext cx="10515600" cy="10079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838200" y="1494020"/>
            <a:ext cx="105156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rgbClr val="C8C8C8"/>
                </a:gs>
                <a:gs pos="20000">
                  <a:srgbClr val="E56C00"/>
                </a:gs>
                <a:gs pos="91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  <a:effectLst>
            <a:glow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 userDrawn="1"/>
        </p:nvCxnSpPr>
        <p:spPr>
          <a:xfrm>
            <a:off x="838200" y="15246648"/>
            <a:ext cx="1051560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">
                  <a:srgbClr val="C8C8C8"/>
                </a:gs>
                <a:gs pos="20000">
                  <a:srgbClr val="E56C00"/>
                </a:gs>
                <a:gs pos="9100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</a:ln>
          <a:effectLst>
            <a:glow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Kuva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323" y="516835"/>
            <a:ext cx="6338477" cy="94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>
              <a:lumMod val="95000"/>
              <a:lumOff val="5000"/>
            </a:schemeClr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>
              <a:lumMod val="95000"/>
              <a:lumOff val="5000"/>
            </a:schemeClr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>
              <a:lumMod val="95000"/>
              <a:lumOff val="5000"/>
            </a:schemeClr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Lato" panose="020F0502020204030203" pitchFamily="34" charset="0"/>
          <a:cs typeface="Lato" panose="020F0502020204030203" pitchFamily="34" charset="0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/>
          <p:cNvSpPr txBox="1"/>
          <p:nvPr/>
        </p:nvSpPr>
        <p:spPr>
          <a:xfrm>
            <a:off x="954158" y="2945032"/>
            <a:ext cx="10416208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TRAINING I ATTENDED: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954159" y="4641489"/>
            <a:ext cx="10416208" cy="7902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IMPORTANCE OF THE TRAINING</a:t>
            </a:r>
          </a:p>
          <a:p>
            <a:r>
              <a:rPr lang="en-US" sz="14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Was this the right </a:t>
            </a:r>
            <a:r>
              <a:rPr lang="en-US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coach training for you?		 	</a:t>
            </a:r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= 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Yes, I got much out of it </a:t>
            </a:r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1 = I’m quite 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disappointed</a:t>
            </a:r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				</a:t>
            </a: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BENEFITS OF THE TRAINING</a:t>
            </a:r>
          </a:p>
          <a:p>
            <a:r>
              <a:rPr lang="en-US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would you describe the role of this training in your		</a:t>
            </a:r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= crucial			1 = not very important</a:t>
            </a:r>
          </a:p>
          <a:p>
            <a:r>
              <a:rPr lang="en-US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success, when you’re reaching for your goals?	</a:t>
            </a:r>
          </a:p>
          <a:p>
            <a:r>
              <a:rPr lang="en-US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		</a:t>
            </a:r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APPLYING THE CONTENTS</a:t>
            </a:r>
          </a:p>
          <a:p>
            <a:r>
              <a:rPr lang="en-US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easy was it to apply the things you’ve learned?		</a:t>
            </a:r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= very easy		1 = challenging </a:t>
            </a:r>
          </a:p>
          <a:p>
            <a:endParaRPr lang="en-US" sz="145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45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you find it challenging to apply the contents, what kind of help would you need the most?</a:t>
            </a:r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RECOMMENDATION</a:t>
            </a:r>
          </a:p>
          <a:p>
            <a:r>
              <a:rPr lang="en-US" sz="14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Would you recommend this </a:t>
            </a:r>
            <a:r>
              <a:rPr lang="en-US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training to others?			      </a:t>
            </a:r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Yes	      No</a:t>
            </a: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SATISFACTION</a:t>
            </a:r>
          </a:p>
          <a:p>
            <a:r>
              <a:rPr lang="en-US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would you rate this training as </a:t>
            </a:r>
            <a:r>
              <a:rPr lang="en-US" sz="14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whole?			</a:t>
            </a:r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= very satisfactory		1 = very unsatisfactory</a:t>
            </a: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Other comments:</a:t>
            </a: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 NEXT STEP</a:t>
            </a:r>
          </a:p>
          <a:p>
            <a:r>
              <a:rPr lang="en-US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at least one concrete thing, related to this training, that you’re going to do within the next 7 days.</a:t>
            </a:r>
            <a:endParaRPr lang="en-US" sz="14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954158" y="12971004"/>
            <a:ext cx="10416208" cy="331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45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MAY WE PUBLISH YOUR FEEDBACK ON OUR SITE</a:t>
            </a:r>
            <a:r>
              <a:rPr lang="fi-FI" sz="145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fi-FI" sz="145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954158" y="13187983"/>
            <a:ext cx="10416208" cy="2216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500"/>
              </a:spcAft>
            </a:pPr>
            <a:r>
              <a:rPr lang="en-US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 it OK if we publish your feedback on our site </a:t>
            </a:r>
            <a:r>
              <a:rPr lang="en-US" sz="145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www.luontaisettaipumukset.fi</a:t>
            </a:r>
            <a:r>
              <a:rPr lang="en-US" sz="145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450" b="1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ts val="2200"/>
              </a:lnSpc>
            </a:pPr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Yes, you may publish my feedback with my name.</a:t>
            </a:r>
            <a:b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Yes, you may publish my feedback without my name.</a:t>
            </a:r>
            <a:b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No, you may not publish my feedback.</a:t>
            </a:r>
          </a:p>
          <a:p>
            <a:pPr lvl="1">
              <a:lnSpc>
                <a:spcPts val="2200"/>
              </a:lnSpc>
            </a:pPr>
            <a:endParaRPr lang="en-US" sz="1450">
              <a:solidFill>
                <a:schemeClr val="tx1">
                  <a:lumMod val="75000"/>
                  <a:lumOff val="2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ts val="2200"/>
              </a:lnSpc>
            </a:pPr>
            <a:r>
              <a:rPr lang="en-US" sz="145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						E-mail:</a:t>
            </a:r>
            <a:b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5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954158" y="1616938"/>
            <a:ext cx="104162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FF851A"/>
                </a:solidFill>
              </a:rPr>
              <a:t>This feedback survey was created to support our constant development as a training provider of coaching. It seeks to 1) help us develop our range of coach trainings to be as beneficial to the attendees as possible, 2) support the attendees post-training, helping them to apply their new skills to practice. We are hoping to see some of the answers as references on our website.</a:t>
            </a:r>
          </a:p>
          <a:p>
            <a:endParaRPr lang="en-US" sz="1600" dirty="0" smtClean="0">
              <a:solidFill>
                <a:srgbClr val="FF851A"/>
              </a:solidFill>
            </a:endParaRPr>
          </a:p>
          <a:p>
            <a:r>
              <a:rPr lang="en-US" sz="1500" b="1" dirty="0" smtClean="0">
                <a:solidFill>
                  <a:srgbClr val="FF851A"/>
                </a:solidFill>
              </a:rPr>
              <a:t>Thank you for answering!</a:t>
            </a:r>
            <a:endParaRPr lang="en-US" sz="1500" dirty="0">
              <a:solidFill>
                <a:srgbClr val="FF851A"/>
              </a:solidFill>
            </a:endParaRPr>
          </a:p>
        </p:txBody>
      </p:sp>
      <p:sp>
        <p:nvSpPr>
          <p:cNvPr id="24" name="Tekstiruutu 23"/>
          <p:cNvSpPr txBox="1"/>
          <p:nvPr/>
        </p:nvSpPr>
        <p:spPr>
          <a:xfrm>
            <a:off x="954158" y="1019887"/>
            <a:ext cx="3427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>
                <a:solidFill>
                  <a:srgbClr val="FF9933"/>
                </a:solidFill>
                <a:latin typeface="+mj-lt"/>
              </a:rPr>
              <a:t>FEEDBACK SURVEY</a:t>
            </a:r>
            <a:endParaRPr lang="fi-FI" sz="2400" b="1" dirty="0">
              <a:solidFill>
                <a:srgbClr val="FF9933"/>
              </a:solidFill>
              <a:latin typeface="+mj-lt"/>
            </a:endParaRPr>
          </a:p>
        </p:txBody>
      </p:sp>
      <p:pic>
        <p:nvPicPr>
          <p:cNvPr id="26" name="Kuva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525" y="5173675"/>
            <a:ext cx="3901244" cy="277382"/>
          </a:xfrm>
          <a:prstGeom prst="rect">
            <a:avLst/>
          </a:prstGeom>
        </p:spPr>
      </p:pic>
      <p:pic>
        <p:nvPicPr>
          <p:cNvPr id="27" name="Kuva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525" y="6033392"/>
            <a:ext cx="3901244" cy="277382"/>
          </a:xfrm>
          <a:prstGeom prst="rect">
            <a:avLst/>
          </a:prstGeom>
        </p:spPr>
      </p:pic>
      <p:pic>
        <p:nvPicPr>
          <p:cNvPr id="28" name="Kuva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525" y="6921172"/>
            <a:ext cx="3901244" cy="277382"/>
          </a:xfrm>
          <a:prstGeom prst="rect">
            <a:avLst/>
          </a:prstGeom>
        </p:spPr>
      </p:pic>
      <p:sp>
        <p:nvSpPr>
          <p:cNvPr id="29" name="Suorakulmio 28"/>
          <p:cNvSpPr/>
          <p:nvPr/>
        </p:nvSpPr>
        <p:spPr>
          <a:xfrm>
            <a:off x="6486525" y="8443778"/>
            <a:ext cx="222024" cy="2186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Suorakulmio 29"/>
          <p:cNvSpPr/>
          <p:nvPr/>
        </p:nvSpPr>
        <p:spPr>
          <a:xfrm>
            <a:off x="7362441" y="8443778"/>
            <a:ext cx="222024" cy="2186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1" name="Kuva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525" y="9335895"/>
            <a:ext cx="3901244" cy="277382"/>
          </a:xfrm>
          <a:prstGeom prst="rect">
            <a:avLst/>
          </a:prstGeom>
        </p:spPr>
      </p:pic>
      <p:cxnSp>
        <p:nvCxnSpPr>
          <p:cNvPr id="33" name="Suora yhdysviiva 32"/>
          <p:cNvCxnSpPr/>
          <p:nvPr/>
        </p:nvCxnSpPr>
        <p:spPr>
          <a:xfrm>
            <a:off x="1072540" y="8048532"/>
            <a:ext cx="974445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uora yhdysviiva 33"/>
          <p:cNvCxnSpPr/>
          <p:nvPr/>
        </p:nvCxnSpPr>
        <p:spPr>
          <a:xfrm>
            <a:off x="1072540" y="11244649"/>
            <a:ext cx="974445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uora yhdysviiva 34"/>
          <p:cNvCxnSpPr/>
          <p:nvPr/>
        </p:nvCxnSpPr>
        <p:spPr>
          <a:xfrm>
            <a:off x="1072540" y="12846544"/>
            <a:ext cx="974445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Suorakulmio 35"/>
          <p:cNvSpPr/>
          <p:nvPr/>
        </p:nvSpPr>
        <p:spPr>
          <a:xfrm>
            <a:off x="1072540" y="13670376"/>
            <a:ext cx="222024" cy="2186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Suorakulmio 36"/>
          <p:cNvSpPr/>
          <p:nvPr/>
        </p:nvSpPr>
        <p:spPr>
          <a:xfrm>
            <a:off x="1072540" y="13972254"/>
            <a:ext cx="222024" cy="2186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Suorakulmio 37"/>
          <p:cNvSpPr/>
          <p:nvPr/>
        </p:nvSpPr>
        <p:spPr>
          <a:xfrm>
            <a:off x="1072540" y="14244656"/>
            <a:ext cx="222024" cy="2186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2" name="Suora yhdysviiva 31"/>
          <p:cNvCxnSpPr/>
          <p:nvPr/>
        </p:nvCxnSpPr>
        <p:spPr>
          <a:xfrm>
            <a:off x="1072540" y="10734109"/>
            <a:ext cx="974445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uora yhdysviiva 43"/>
          <p:cNvCxnSpPr/>
          <p:nvPr/>
        </p:nvCxnSpPr>
        <p:spPr>
          <a:xfrm>
            <a:off x="1072540" y="10200709"/>
            <a:ext cx="974445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954158" y="15304683"/>
            <a:ext cx="104559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400" b="1" i="0" u="none" strike="noStrike" cap="none" normalizeH="0" baseline="0" dirty="0" err="1" smtClean="0">
                <a:ln>
                  <a:noFill/>
                </a:ln>
                <a:solidFill>
                  <a:srgbClr val="FF851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Thank</a:t>
            </a:r>
            <a:r>
              <a:rPr kumimoji="0" lang="fi-FI" altLang="fi-FI" sz="1400" b="1" i="0" u="none" strike="noStrike" cap="none" normalizeH="0" baseline="0" dirty="0" smtClean="0">
                <a:ln>
                  <a:noFill/>
                </a:ln>
                <a:solidFill>
                  <a:srgbClr val="FF851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fi-FI" altLang="fi-FI" sz="1400" b="1" i="0" u="none" strike="noStrike" cap="none" normalizeH="0" baseline="0" dirty="0" err="1" smtClean="0">
                <a:ln>
                  <a:noFill/>
                </a:ln>
                <a:solidFill>
                  <a:srgbClr val="FF851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</a:t>
            </a:r>
            <a:r>
              <a:rPr kumimoji="0" lang="fi-FI" altLang="fi-FI" sz="1400" b="1" i="0" u="none" strike="noStrike" cap="none" normalizeH="0" baseline="0" dirty="0" smtClean="0">
                <a:ln>
                  <a:noFill/>
                </a:ln>
                <a:solidFill>
                  <a:srgbClr val="FF851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kumimoji="0" lang="fi-FI" altLang="fi-FI" sz="1400" b="1" i="0" u="none" strike="noStrike" cap="none" normalizeH="0" baseline="0" dirty="0" err="1" smtClean="0">
                <a:ln>
                  <a:noFill/>
                </a:ln>
                <a:solidFill>
                  <a:srgbClr val="FF851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</a:t>
            </a:r>
            <a:r>
              <a:rPr kumimoji="0" lang="fi-FI" altLang="fi-FI" sz="1400" b="1" i="0" u="none" strike="noStrike" cap="none" normalizeH="0" baseline="0" dirty="0" smtClean="0">
                <a:ln>
                  <a:noFill/>
                </a:ln>
                <a:solidFill>
                  <a:srgbClr val="FF851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feedback!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600" b="1" i="0" u="none" strike="noStrike" cap="none" normalizeH="0" baseline="0" dirty="0" smtClean="0">
              <a:ln>
                <a:noFill/>
              </a:ln>
              <a:solidFill>
                <a:srgbClr val="FF851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400" i="0" u="none" strike="noStrike" cap="none" normalizeH="0" baseline="0" dirty="0" smtClean="0">
                <a:ln>
                  <a:noFill/>
                </a:ln>
                <a:solidFill>
                  <a:srgbClr val="FF851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NATURAL</a:t>
            </a:r>
            <a:r>
              <a:rPr kumimoji="0" lang="fi-FI" altLang="fi-FI" sz="1400" i="0" u="none" strike="noStrike" cap="none" normalizeH="0" dirty="0" smtClean="0">
                <a:ln>
                  <a:noFill/>
                </a:ln>
                <a:solidFill>
                  <a:srgbClr val="FF851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TENDENCIES</a:t>
            </a:r>
            <a:r>
              <a:rPr kumimoji="0" lang="fi-FI" altLang="fi-FI" sz="1400" i="0" u="none" strike="noStrike" cap="none" normalizeH="0" baseline="0" dirty="0" smtClean="0">
                <a:ln>
                  <a:noFill/>
                </a:ln>
                <a:solidFill>
                  <a:srgbClr val="FF851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™  | TypeOne Ltd Oy					Tel: +358 45 185 5581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400" dirty="0">
                <a:solidFill>
                  <a:srgbClr val="FF851A"/>
                </a:solidFill>
                <a:ea typeface="Lato" panose="020F0502020204030203" pitchFamily="34" charset="0"/>
                <a:cs typeface="Lato" panose="020F0502020204030203" pitchFamily="34" charset="0"/>
              </a:rPr>
              <a:t>info@luontaisettaipumukset.fi						</a:t>
            </a:r>
            <a:r>
              <a:rPr lang="fi-FI" sz="1400" dirty="0" smtClean="0">
                <a:solidFill>
                  <a:srgbClr val="FF851A"/>
                </a:solidFill>
                <a:ea typeface="Lato" panose="020F0502020204030203" pitchFamily="34" charset="0"/>
                <a:cs typeface="Lato" panose="020F0502020204030203" pitchFamily="34" charset="0"/>
              </a:rPr>
              <a:t>www.luontaisettaipumukset.fi</a:t>
            </a:r>
            <a:r>
              <a:rPr kumimoji="0" lang="fi-FI" altLang="fi-FI" sz="1400" b="0" i="0" u="none" strike="noStrike" cap="none" normalizeH="0" baseline="0" dirty="0" smtClean="0">
                <a:ln>
                  <a:noFill/>
                </a:ln>
                <a:solidFill>
                  <a:srgbClr val="FF851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kumimoji="0" lang="fi-FI" altLang="fi-FI" sz="1400" b="0" i="0" u="none" strike="noStrike" cap="none" normalizeH="0" baseline="0" dirty="0" smtClean="0">
              <a:ln>
                <a:noFill/>
              </a:ln>
              <a:solidFill>
                <a:srgbClr val="FF851A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39" name="Suora yhdysviiva 38"/>
          <p:cNvCxnSpPr/>
          <p:nvPr/>
        </p:nvCxnSpPr>
        <p:spPr>
          <a:xfrm>
            <a:off x="1094991" y="11788935"/>
            <a:ext cx="974445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uora yhdysviiva 24"/>
          <p:cNvCxnSpPr/>
          <p:nvPr/>
        </p:nvCxnSpPr>
        <p:spPr>
          <a:xfrm>
            <a:off x="1072540" y="3497239"/>
            <a:ext cx="974445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iruutu 39"/>
          <p:cNvSpPr txBox="1"/>
          <p:nvPr/>
        </p:nvSpPr>
        <p:spPr>
          <a:xfrm>
            <a:off x="954158" y="3499279"/>
            <a:ext cx="10416208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DATE</a:t>
            </a:r>
            <a:r>
              <a:rPr lang="fi-FI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</p:txBody>
      </p:sp>
      <p:sp>
        <p:nvSpPr>
          <p:cNvPr id="41" name="Tekstiruutu 40"/>
          <p:cNvSpPr txBox="1"/>
          <p:nvPr/>
        </p:nvSpPr>
        <p:spPr>
          <a:xfrm>
            <a:off x="954158" y="4017867"/>
            <a:ext cx="10416208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NAME OF </a:t>
            </a:r>
            <a:r>
              <a:rPr lang="fi-FI" sz="14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COACH:</a:t>
            </a:r>
          </a:p>
        </p:txBody>
      </p:sp>
      <p:cxnSp>
        <p:nvCxnSpPr>
          <p:cNvPr id="42" name="Suora yhdysviiva 41"/>
          <p:cNvCxnSpPr/>
          <p:nvPr/>
        </p:nvCxnSpPr>
        <p:spPr>
          <a:xfrm>
            <a:off x="1072539" y="4000464"/>
            <a:ext cx="974445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Suora yhdysviiva 42"/>
          <p:cNvCxnSpPr/>
          <p:nvPr/>
        </p:nvCxnSpPr>
        <p:spPr>
          <a:xfrm>
            <a:off x="1072538" y="4500178"/>
            <a:ext cx="974445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644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2264</TotalTime>
  <Words>138</Words>
  <Application>Microsoft Office PowerPoint</Application>
  <PresentationFormat>Mukautettu</PresentationFormat>
  <Paragraphs>50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Copperplate Gothic Light</vt:lpstr>
      <vt:lpstr>Lato</vt:lpstr>
      <vt:lpstr>Times New Roman</vt:lpstr>
      <vt:lpstr>Titillium</vt:lpstr>
      <vt:lpstr>Office-teema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Piritta</dc:creator>
  <cp:lastModifiedBy>Piritta</cp:lastModifiedBy>
  <cp:revision>93</cp:revision>
  <cp:lastPrinted>2016-10-17T21:17:04Z</cp:lastPrinted>
  <dcterms:created xsi:type="dcterms:W3CDTF">2015-12-16T12:04:14Z</dcterms:created>
  <dcterms:modified xsi:type="dcterms:W3CDTF">2016-12-16T11:31:27Z</dcterms:modified>
</cp:coreProperties>
</file>