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76" r:id="rId2"/>
  </p:sldIdLst>
  <p:sldSz cx="28898850" cy="16256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20" userDrawn="1">
          <p15:clr>
            <a:srgbClr val="A4A3A4"/>
          </p15:clr>
        </p15:guide>
        <p15:guide id="2" pos="910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51A"/>
    <a:srgbClr val="F17000"/>
    <a:srgbClr val="FF6600"/>
    <a:srgbClr val="D66600"/>
    <a:srgbClr val="CC3300"/>
    <a:srgbClr val="CFAFE7"/>
    <a:srgbClr val="EF7D7D"/>
    <a:srgbClr val="DA83E9"/>
    <a:srgbClr val="0070C0"/>
    <a:srgbClr val="008D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143" autoAdjust="0"/>
    <p:restoredTop sz="94660"/>
  </p:normalViewPr>
  <p:slideViewPr>
    <p:cSldViewPr snapToGrid="0">
      <p:cViewPr varScale="1">
        <p:scale>
          <a:sx n="47" d="100"/>
          <a:sy n="47" d="100"/>
        </p:scale>
        <p:origin x="1160" y="272"/>
      </p:cViewPr>
      <p:guideLst>
        <p:guide orient="horz" pos="5120"/>
        <p:guide pos="910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93AE03-BFE4-4521-9E76-8369629B1E7F}" type="datetimeFigureOut">
              <a:rPr lang="en-US" smtClean="0"/>
              <a:t>10/30/23</a:t>
            </a:fld>
            <a:endParaRPr lang="en-US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D2BDED-6777-449B-A729-47D2584D3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921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2356" y="2660416"/>
            <a:ext cx="21674138" cy="5659496"/>
          </a:xfrm>
        </p:spPr>
        <p:txBody>
          <a:bodyPr anchor="b"/>
          <a:lstStyle>
            <a:lvl1pPr algn="ctr">
              <a:defRPr sz="14222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12356" y="8538164"/>
            <a:ext cx="21674138" cy="3924769"/>
          </a:xfrm>
        </p:spPr>
        <p:txBody>
          <a:bodyPr/>
          <a:lstStyle>
            <a:lvl1pPr marL="0" indent="0" algn="ctr">
              <a:buNone/>
              <a:defRPr sz="5689"/>
            </a:lvl1pPr>
            <a:lvl2pPr marL="1083701" indent="0" algn="ctr">
              <a:buNone/>
              <a:defRPr sz="4741"/>
            </a:lvl2pPr>
            <a:lvl3pPr marL="2167402" indent="0" algn="ctr">
              <a:buNone/>
              <a:defRPr sz="4267"/>
            </a:lvl3pPr>
            <a:lvl4pPr marL="3251103" indent="0" algn="ctr">
              <a:buNone/>
              <a:defRPr sz="3792"/>
            </a:lvl4pPr>
            <a:lvl5pPr marL="4334805" indent="0" algn="ctr">
              <a:buNone/>
              <a:defRPr sz="3792"/>
            </a:lvl5pPr>
            <a:lvl6pPr marL="5418506" indent="0" algn="ctr">
              <a:buNone/>
              <a:defRPr sz="3792"/>
            </a:lvl6pPr>
            <a:lvl7pPr marL="6502207" indent="0" algn="ctr">
              <a:buNone/>
              <a:defRPr sz="3792"/>
            </a:lvl7pPr>
            <a:lvl8pPr marL="7585908" indent="0" algn="ctr">
              <a:buNone/>
              <a:defRPr sz="3792"/>
            </a:lvl8pPr>
            <a:lvl9pPr marL="8669609" indent="0" algn="ctr">
              <a:buNone/>
              <a:defRPr sz="3792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10/30/23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kstiruutu 6"/>
          <p:cNvSpPr txBox="1"/>
          <p:nvPr userDrawn="1"/>
        </p:nvSpPr>
        <p:spPr>
          <a:xfrm>
            <a:off x="1986796" y="15450640"/>
            <a:ext cx="249252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b="0" dirty="0">
                <a:solidFill>
                  <a:srgbClr val="FF851A"/>
                </a:solidFill>
                <a:latin typeface="+mn-lt"/>
                <a:ea typeface="Lato" panose="020F0502020204030203" pitchFamily="34" charset="0"/>
                <a:cs typeface="Lato" panose="020F0502020204030203" pitchFamily="34" charset="0"/>
              </a:rPr>
              <a:t>info@luontaisettaipumukset.fi																		www.luontaisettaipumukset.fi</a:t>
            </a:r>
          </a:p>
        </p:txBody>
      </p:sp>
    </p:spTree>
    <p:extLst>
      <p:ext uri="{BB962C8B-B14F-4D97-AF65-F5344CB8AC3E}">
        <p14:creationId xmlns:p14="http://schemas.microsoft.com/office/powerpoint/2010/main" val="3258456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3F533-A8F8-4735-9C10-A16B9160671B}" type="datetimeFigureOut">
              <a:rPr lang="fi-FI" smtClean="0"/>
              <a:t>30.10.2023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05AB-5CC4-4430-90D1-9C0214A85D0C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85526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80739" y="865481"/>
            <a:ext cx="6231315" cy="13776209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6796" y="865481"/>
            <a:ext cx="18332708" cy="13776209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3F533-A8F8-4735-9C10-A16B9160671B}" type="datetimeFigureOut">
              <a:rPr lang="fi-FI" smtClean="0"/>
              <a:t>30.10.2023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05AB-5CC4-4430-90D1-9C0214A85D0C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09204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10/30/23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600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745" y="4052714"/>
            <a:ext cx="24925258" cy="6762043"/>
          </a:xfrm>
        </p:spPr>
        <p:txBody>
          <a:bodyPr anchor="b"/>
          <a:lstStyle>
            <a:lvl1pPr>
              <a:defRPr sz="14222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71745" y="10878728"/>
            <a:ext cx="24925258" cy="3555999"/>
          </a:xfrm>
        </p:spPr>
        <p:txBody>
          <a:bodyPr/>
          <a:lstStyle>
            <a:lvl1pPr marL="0" indent="0">
              <a:buNone/>
              <a:defRPr sz="5689">
                <a:solidFill>
                  <a:schemeClr val="tx1">
                    <a:tint val="75000"/>
                  </a:schemeClr>
                </a:solidFill>
              </a:defRPr>
            </a:lvl1pPr>
            <a:lvl2pPr marL="1083701" indent="0">
              <a:buNone/>
              <a:defRPr sz="4741">
                <a:solidFill>
                  <a:schemeClr val="tx1">
                    <a:tint val="75000"/>
                  </a:schemeClr>
                </a:solidFill>
              </a:defRPr>
            </a:lvl2pPr>
            <a:lvl3pPr marL="2167402" indent="0">
              <a:buNone/>
              <a:defRPr sz="4267">
                <a:solidFill>
                  <a:schemeClr val="tx1">
                    <a:tint val="75000"/>
                  </a:schemeClr>
                </a:solidFill>
              </a:defRPr>
            </a:lvl3pPr>
            <a:lvl4pPr marL="3251103" indent="0">
              <a:buNone/>
              <a:defRPr sz="3792">
                <a:solidFill>
                  <a:schemeClr val="tx1">
                    <a:tint val="75000"/>
                  </a:schemeClr>
                </a:solidFill>
              </a:defRPr>
            </a:lvl4pPr>
            <a:lvl5pPr marL="4334805" indent="0">
              <a:buNone/>
              <a:defRPr sz="3792">
                <a:solidFill>
                  <a:schemeClr val="tx1">
                    <a:tint val="75000"/>
                  </a:schemeClr>
                </a:solidFill>
              </a:defRPr>
            </a:lvl5pPr>
            <a:lvl6pPr marL="5418506" indent="0">
              <a:buNone/>
              <a:defRPr sz="3792">
                <a:solidFill>
                  <a:schemeClr val="tx1">
                    <a:tint val="75000"/>
                  </a:schemeClr>
                </a:solidFill>
              </a:defRPr>
            </a:lvl6pPr>
            <a:lvl7pPr marL="6502207" indent="0">
              <a:buNone/>
              <a:defRPr sz="3792">
                <a:solidFill>
                  <a:schemeClr val="tx1">
                    <a:tint val="75000"/>
                  </a:schemeClr>
                </a:solidFill>
              </a:defRPr>
            </a:lvl7pPr>
            <a:lvl8pPr marL="7585908" indent="0">
              <a:buNone/>
              <a:defRPr sz="3792">
                <a:solidFill>
                  <a:schemeClr val="tx1">
                    <a:tint val="75000"/>
                  </a:schemeClr>
                </a:solidFill>
              </a:defRPr>
            </a:lvl8pPr>
            <a:lvl9pPr marL="8669609" indent="0">
              <a:buNone/>
              <a:defRPr sz="37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10/30/23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ekstiruutu 14"/>
          <p:cNvSpPr txBox="1"/>
          <p:nvPr userDrawn="1"/>
        </p:nvSpPr>
        <p:spPr>
          <a:xfrm>
            <a:off x="1986796" y="626951"/>
            <a:ext cx="24925258" cy="64633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fi-FI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pPr algn="r"/>
            <a:r>
              <a:rPr lang="fi-FI" sz="3600" b="0" dirty="0">
                <a:solidFill>
                  <a:schemeClr val="bg1"/>
                </a:solidFill>
                <a:effectLst>
                  <a:innerShdw blurRad="114300">
                    <a:schemeClr val="bg1"/>
                  </a:innerShdw>
                  <a:reflection blurRad="6350" stA="55000" endA="300" endPos="45500" dir="5400000" sy="-100000" algn="bl" rotWithShape="0"/>
                </a:effectLst>
                <a:latin typeface="Copperplate Gothic Light" panose="020E0507020206020404" pitchFamily="34" charset="0"/>
              </a:rPr>
              <a:t>LUONTAISET TAIPUMUKSET </a:t>
            </a:r>
            <a:r>
              <a:rPr lang="fi-FI" sz="3200" b="0" baseline="30000" dirty="0">
                <a:solidFill>
                  <a:schemeClr val="bg1"/>
                </a:solidFill>
                <a:effectLst>
                  <a:innerShdw blurRad="114300">
                    <a:schemeClr val="bg1"/>
                  </a:innerShdw>
                  <a:reflection blurRad="6350" stA="55000" endA="300" endPos="45500" dir="5400000" sy="-100000" algn="bl" rotWithShape="0"/>
                </a:effectLst>
                <a:latin typeface="Copperplate Gothic Light" panose="020E0507020206020404" pitchFamily="34" charset="0"/>
              </a:rPr>
              <a:t>™</a:t>
            </a:r>
            <a:endParaRPr lang="fi-FI" sz="1200" b="0" baseline="30000" dirty="0">
              <a:solidFill>
                <a:schemeClr val="bg1"/>
              </a:solidFill>
              <a:effectLst>
                <a:innerShdw blurRad="114300">
                  <a:schemeClr val="bg1"/>
                </a:innerShdw>
                <a:reflection blurRad="6350" stA="55000" endA="300" endPos="45500" dir="5400000" sy="-100000" algn="bl" rotWithShape="0"/>
              </a:effectLst>
              <a:latin typeface="Titillium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851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6796" y="4327407"/>
            <a:ext cx="12282011" cy="1031428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30043" y="4327407"/>
            <a:ext cx="12282011" cy="1031428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3F533-A8F8-4735-9C10-A16B9160671B}" type="datetimeFigureOut">
              <a:rPr lang="fi-FI" smtClean="0"/>
              <a:t>30.10.2023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05AB-5CC4-4430-90D1-9C0214A85D0C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13418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560" y="865483"/>
            <a:ext cx="24925258" cy="3142075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0561" y="3984979"/>
            <a:ext cx="12225567" cy="1952977"/>
          </a:xfrm>
        </p:spPr>
        <p:txBody>
          <a:bodyPr anchor="b"/>
          <a:lstStyle>
            <a:lvl1pPr marL="0" indent="0">
              <a:buNone/>
              <a:defRPr sz="5689" b="1"/>
            </a:lvl1pPr>
            <a:lvl2pPr marL="1083701" indent="0">
              <a:buNone/>
              <a:defRPr sz="4741" b="1"/>
            </a:lvl2pPr>
            <a:lvl3pPr marL="2167402" indent="0">
              <a:buNone/>
              <a:defRPr sz="4267" b="1"/>
            </a:lvl3pPr>
            <a:lvl4pPr marL="3251103" indent="0">
              <a:buNone/>
              <a:defRPr sz="3792" b="1"/>
            </a:lvl4pPr>
            <a:lvl5pPr marL="4334805" indent="0">
              <a:buNone/>
              <a:defRPr sz="3792" b="1"/>
            </a:lvl5pPr>
            <a:lvl6pPr marL="5418506" indent="0">
              <a:buNone/>
              <a:defRPr sz="3792" b="1"/>
            </a:lvl6pPr>
            <a:lvl7pPr marL="6502207" indent="0">
              <a:buNone/>
              <a:defRPr sz="3792" b="1"/>
            </a:lvl7pPr>
            <a:lvl8pPr marL="7585908" indent="0">
              <a:buNone/>
              <a:defRPr sz="3792" b="1"/>
            </a:lvl8pPr>
            <a:lvl9pPr marL="8669609" indent="0">
              <a:buNone/>
              <a:defRPr sz="3792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90561" y="5937956"/>
            <a:ext cx="12225567" cy="87338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630043" y="3984979"/>
            <a:ext cx="12285775" cy="1952977"/>
          </a:xfrm>
        </p:spPr>
        <p:txBody>
          <a:bodyPr anchor="b"/>
          <a:lstStyle>
            <a:lvl1pPr marL="0" indent="0">
              <a:buNone/>
              <a:defRPr sz="5689" b="1"/>
            </a:lvl1pPr>
            <a:lvl2pPr marL="1083701" indent="0">
              <a:buNone/>
              <a:defRPr sz="4741" b="1"/>
            </a:lvl2pPr>
            <a:lvl3pPr marL="2167402" indent="0">
              <a:buNone/>
              <a:defRPr sz="4267" b="1"/>
            </a:lvl3pPr>
            <a:lvl4pPr marL="3251103" indent="0">
              <a:buNone/>
              <a:defRPr sz="3792" b="1"/>
            </a:lvl4pPr>
            <a:lvl5pPr marL="4334805" indent="0">
              <a:buNone/>
              <a:defRPr sz="3792" b="1"/>
            </a:lvl5pPr>
            <a:lvl6pPr marL="5418506" indent="0">
              <a:buNone/>
              <a:defRPr sz="3792" b="1"/>
            </a:lvl6pPr>
            <a:lvl7pPr marL="6502207" indent="0">
              <a:buNone/>
              <a:defRPr sz="3792" b="1"/>
            </a:lvl7pPr>
            <a:lvl8pPr marL="7585908" indent="0">
              <a:buNone/>
              <a:defRPr sz="3792" b="1"/>
            </a:lvl8pPr>
            <a:lvl9pPr marL="8669609" indent="0">
              <a:buNone/>
              <a:defRPr sz="3792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630043" y="5937956"/>
            <a:ext cx="12285775" cy="87338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3F533-A8F8-4735-9C10-A16B9160671B}" type="datetimeFigureOut">
              <a:rPr lang="fi-FI" smtClean="0"/>
              <a:t>30.10.2023</a:t>
            </a:fld>
            <a:endParaRPr lang="fi-FI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05AB-5CC4-4430-90D1-9C0214A85D0C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7946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3F533-A8F8-4735-9C10-A16B9160671B}" type="datetimeFigureOut">
              <a:rPr lang="fi-FI" smtClean="0"/>
              <a:t>30.10.2023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05AB-5CC4-4430-90D1-9C0214A85D0C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91501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3F533-A8F8-4735-9C10-A16B9160671B}" type="datetimeFigureOut">
              <a:rPr lang="fi-FI" smtClean="0"/>
              <a:t>30.10.2023</a:t>
            </a:fld>
            <a:endParaRPr lang="fi-F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05AB-5CC4-4430-90D1-9C0214A85D0C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6421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561" y="1083733"/>
            <a:ext cx="9320631" cy="3793067"/>
          </a:xfrm>
        </p:spPr>
        <p:txBody>
          <a:bodyPr anchor="b"/>
          <a:lstStyle>
            <a:lvl1pPr>
              <a:defRPr sz="7585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85775" y="2340564"/>
            <a:ext cx="14630043" cy="11552296"/>
          </a:xfrm>
        </p:spPr>
        <p:txBody>
          <a:bodyPr/>
          <a:lstStyle>
            <a:lvl1pPr>
              <a:defRPr sz="7585"/>
            </a:lvl1pPr>
            <a:lvl2pPr>
              <a:defRPr sz="6637"/>
            </a:lvl2pPr>
            <a:lvl3pPr>
              <a:defRPr sz="5689"/>
            </a:lvl3pPr>
            <a:lvl4pPr>
              <a:defRPr sz="4741"/>
            </a:lvl4pPr>
            <a:lvl5pPr>
              <a:defRPr sz="4741"/>
            </a:lvl5pPr>
            <a:lvl6pPr>
              <a:defRPr sz="4741"/>
            </a:lvl6pPr>
            <a:lvl7pPr>
              <a:defRPr sz="4741"/>
            </a:lvl7pPr>
            <a:lvl8pPr>
              <a:defRPr sz="4741"/>
            </a:lvl8pPr>
            <a:lvl9pPr>
              <a:defRPr sz="4741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0561" y="4876800"/>
            <a:ext cx="9320631" cy="9034875"/>
          </a:xfrm>
        </p:spPr>
        <p:txBody>
          <a:bodyPr/>
          <a:lstStyle>
            <a:lvl1pPr marL="0" indent="0">
              <a:buNone/>
              <a:defRPr sz="3792"/>
            </a:lvl1pPr>
            <a:lvl2pPr marL="1083701" indent="0">
              <a:buNone/>
              <a:defRPr sz="3318"/>
            </a:lvl2pPr>
            <a:lvl3pPr marL="2167402" indent="0">
              <a:buNone/>
              <a:defRPr sz="2844"/>
            </a:lvl3pPr>
            <a:lvl4pPr marL="3251103" indent="0">
              <a:buNone/>
              <a:defRPr sz="2370"/>
            </a:lvl4pPr>
            <a:lvl5pPr marL="4334805" indent="0">
              <a:buNone/>
              <a:defRPr sz="2370"/>
            </a:lvl5pPr>
            <a:lvl6pPr marL="5418506" indent="0">
              <a:buNone/>
              <a:defRPr sz="2370"/>
            </a:lvl6pPr>
            <a:lvl7pPr marL="6502207" indent="0">
              <a:buNone/>
              <a:defRPr sz="2370"/>
            </a:lvl7pPr>
            <a:lvl8pPr marL="7585908" indent="0">
              <a:buNone/>
              <a:defRPr sz="2370"/>
            </a:lvl8pPr>
            <a:lvl9pPr marL="8669609" indent="0">
              <a:buNone/>
              <a:defRPr sz="237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3F533-A8F8-4735-9C10-A16B9160671B}" type="datetimeFigureOut">
              <a:rPr lang="fi-FI" smtClean="0"/>
              <a:t>30.10.2023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05AB-5CC4-4430-90D1-9C0214A85D0C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7343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561" y="1083733"/>
            <a:ext cx="9320631" cy="3793067"/>
          </a:xfrm>
        </p:spPr>
        <p:txBody>
          <a:bodyPr anchor="b"/>
          <a:lstStyle>
            <a:lvl1pPr>
              <a:defRPr sz="7585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85775" y="2340564"/>
            <a:ext cx="14630043" cy="11552296"/>
          </a:xfrm>
        </p:spPr>
        <p:txBody>
          <a:bodyPr anchor="t"/>
          <a:lstStyle>
            <a:lvl1pPr marL="0" indent="0">
              <a:buNone/>
              <a:defRPr sz="7585"/>
            </a:lvl1pPr>
            <a:lvl2pPr marL="1083701" indent="0">
              <a:buNone/>
              <a:defRPr sz="6637"/>
            </a:lvl2pPr>
            <a:lvl3pPr marL="2167402" indent="0">
              <a:buNone/>
              <a:defRPr sz="5689"/>
            </a:lvl3pPr>
            <a:lvl4pPr marL="3251103" indent="0">
              <a:buNone/>
              <a:defRPr sz="4741"/>
            </a:lvl4pPr>
            <a:lvl5pPr marL="4334805" indent="0">
              <a:buNone/>
              <a:defRPr sz="4741"/>
            </a:lvl5pPr>
            <a:lvl6pPr marL="5418506" indent="0">
              <a:buNone/>
              <a:defRPr sz="4741"/>
            </a:lvl6pPr>
            <a:lvl7pPr marL="6502207" indent="0">
              <a:buNone/>
              <a:defRPr sz="4741"/>
            </a:lvl7pPr>
            <a:lvl8pPr marL="7585908" indent="0">
              <a:buNone/>
              <a:defRPr sz="4741"/>
            </a:lvl8pPr>
            <a:lvl9pPr marL="8669609" indent="0">
              <a:buNone/>
              <a:defRPr sz="4741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0561" y="4876800"/>
            <a:ext cx="9320631" cy="9034875"/>
          </a:xfrm>
        </p:spPr>
        <p:txBody>
          <a:bodyPr/>
          <a:lstStyle>
            <a:lvl1pPr marL="0" indent="0">
              <a:buNone/>
              <a:defRPr sz="3792"/>
            </a:lvl1pPr>
            <a:lvl2pPr marL="1083701" indent="0">
              <a:buNone/>
              <a:defRPr sz="3318"/>
            </a:lvl2pPr>
            <a:lvl3pPr marL="2167402" indent="0">
              <a:buNone/>
              <a:defRPr sz="2844"/>
            </a:lvl3pPr>
            <a:lvl4pPr marL="3251103" indent="0">
              <a:buNone/>
              <a:defRPr sz="2370"/>
            </a:lvl4pPr>
            <a:lvl5pPr marL="4334805" indent="0">
              <a:buNone/>
              <a:defRPr sz="2370"/>
            </a:lvl5pPr>
            <a:lvl6pPr marL="5418506" indent="0">
              <a:buNone/>
              <a:defRPr sz="2370"/>
            </a:lvl6pPr>
            <a:lvl7pPr marL="6502207" indent="0">
              <a:buNone/>
              <a:defRPr sz="2370"/>
            </a:lvl7pPr>
            <a:lvl8pPr marL="7585908" indent="0">
              <a:buNone/>
              <a:defRPr sz="2370"/>
            </a:lvl8pPr>
            <a:lvl9pPr marL="8669609" indent="0">
              <a:buNone/>
              <a:defRPr sz="237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3F533-A8F8-4735-9C10-A16B9160671B}" type="datetimeFigureOut">
              <a:rPr lang="fi-FI" smtClean="0"/>
              <a:t>30.10.2023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05AB-5CC4-4430-90D1-9C0214A85D0C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40546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6796" y="865483"/>
            <a:ext cx="24925258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796" y="4327407"/>
            <a:ext cx="24925258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6796" y="15066905"/>
            <a:ext cx="6502241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10/30/23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72744" y="15066905"/>
            <a:ext cx="9753362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409813" y="15066905"/>
            <a:ext cx="6502241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uora yhdysviiva 7"/>
          <p:cNvCxnSpPr/>
          <p:nvPr userDrawn="1"/>
        </p:nvCxnSpPr>
        <p:spPr>
          <a:xfrm>
            <a:off x="1986796" y="1402205"/>
            <a:ext cx="24925258" cy="0"/>
          </a:xfrm>
          <a:prstGeom prst="line">
            <a:avLst/>
          </a:prstGeom>
          <a:ln w="38100"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">
                  <a:srgbClr val="C8C8C8"/>
                </a:gs>
                <a:gs pos="20000">
                  <a:srgbClr val="D66600"/>
                </a:gs>
                <a:gs pos="91000">
                  <a:schemeClr val="bg1">
                    <a:lumMod val="7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10800000" scaled="1"/>
              <a:tileRect/>
            </a:gradFill>
          </a:ln>
          <a:effectLst>
            <a:glow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" name="Suora yhdysviiva 10"/>
          <p:cNvCxnSpPr/>
          <p:nvPr userDrawn="1"/>
        </p:nvCxnSpPr>
        <p:spPr>
          <a:xfrm>
            <a:off x="1986796" y="15301365"/>
            <a:ext cx="24925258" cy="0"/>
          </a:xfrm>
          <a:prstGeom prst="line">
            <a:avLst/>
          </a:prstGeom>
          <a:ln w="38100"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">
                  <a:srgbClr val="C8C8C8"/>
                </a:gs>
                <a:gs pos="20000">
                  <a:srgbClr val="D66600"/>
                </a:gs>
                <a:gs pos="91000">
                  <a:schemeClr val="bg1">
                    <a:lumMod val="7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10800000" scaled="1"/>
              <a:tileRect/>
            </a:gradFill>
          </a:ln>
          <a:effectLst>
            <a:glow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2" name="Tekstiruutu 14"/>
          <p:cNvSpPr txBox="1"/>
          <p:nvPr userDrawn="1"/>
        </p:nvSpPr>
        <p:spPr>
          <a:xfrm>
            <a:off x="1986797" y="625867"/>
            <a:ext cx="23657043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fi-FI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pPr algn="r"/>
            <a:r>
              <a:rPr lang="fi-FI" sz="4000" dirty="0">
                <a:solidFill>
                  <a:srgbClr val="FF7700"/>
                </a:solidFill>
                <a:effectLst>
                  <a:innerShdw blurRad="114300">
                    <a:schemeClr val="tx1"/>
                  </a:innerShdw>
                </a:effectLst>
                <a:latin typeface="Copperplate Gothic Light" panose="020E0507020206020404" pitchFamily="34" charset="0"/>
              </a:rPr>
              <a:t>LUONTAISET TAIPUMUKSET</a:t>
            </a:r>
            <a:r>
              <a:rPr lang="fi-FI" sz="2800" baseline="50000" dirty="0">
                <a:solidFill>
                  <a:srgbClr val="FF7700"/>
                </a:solidFill>
                <a:effectLst>
                  <a:innerShdw blurRad="114300">
                    <a:schemeClr val="tx1"/>
                  </a:innerShdw>
                </a:effectLst>
                <a:latin typeface="Copperplate Gothic Light" panose="020E0507020206020404" pitchFamily="34" charset="0"/>
              </a:rPr>
              <a:t>™</a:t>
            </a:r>
          </a:p>
        </p:txBody>
      </p:sp>
      <p:pic>
        <p:nvPicPr>
          <p:cNvPr id="13" name="Kuva 1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00496" y="306018"/>
            <a:ext cx="911558" cy="884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248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2167402" rtl="0" eaLnBrk="1" latinLnBrk="0" hangingPunct="1">
        <a:lnSpc>
          <a:spcPct val="90000"/>
        </a:lnSpc>
        <a:spcBef>
          <a:spcPct val="0"/>
        </a:spcBef>
        <a:buNone/>
        <a:defRPr sz="104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1851" indent="-541851" algn="l" defTabSz="2167402" rtl="0" eaLnBrk="1" latinLnBrk="0" hangingPunct="1">
        <a:lnSpc>
          <a:spcPct val="90000"/>
        </a:lnSpc>
        <a:spcBef>
          <a:spcPts val="2370"/>
        </a:spcBef>
        <a:buFont typeface="Arial" panose="020B0604020202020204" pitchFamily="34" charset="0"/>
        <a:buChar char="•"/>
        <a:defRPr sz="6637" kern="1200">
          <a:solidFill>
            <a:schemeClr val="tx1"/>
          </a:solidFill>
          <a:latin typeface="+mn-lt"/>
          <a:ea typeface="+mn-ea"/>
          <a:cs typeface="+mn-cs"/>
        </a:defRPr>
      </a:lvl1pPr>
      <a:lvl2pPr marL="1625552" indent="-541851" algn="l" defTabSz="2167402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5689" kern="1200">
          <a:solidFill>
            <a:schemeClr val="tx1"/>
          </a:solidFill>
          <a:latin typeface="+mn-lt"/>
          <a:ea typeface="+mn-ea"/>
          <a:cs typeface="+mn-cs"/>
        </a:defRPr>
      </a:lvl2pPr>
      <a:lvl3pPr marL="2709253" indent="-541851" algn="l" defTabSz="2167402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4741" kern="1200">
          <a:solidFill>
            <a:schemeClr val="tx1"/>
          </a:solidFill>
          <a:latin typeface="+mn-lt"/>
          <a:ea typeface="+mn-ea"/>
          <a:cs typeface="+mn-cs"/>
        </a:defRPr>
      </a:lvl3pPr>
      <a:lvl4pPr marL="3792954" indent="-541851" algn="l" defTabSz="2167402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4pPr>
      <a:lvl5pPr marL="4876655" indent="-541851" algn="l" defTabSz="2167402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5pPr>
      <a:lvl6pPr marL="5960356" indent="-541851" algn="l" defTabSz="2167402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6pPr>
      <a:lvl7pPr marL="7044058" indent="-541851" algn="l" defTabSz="2167402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7pPr>
      <a:lvl8pPr marL="8127759" indent="-541851" algn="l" defTabSz="2167402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8pPr>
      <a:lvl9pPr marL="9211460" indent="-541851" algn="l" defTabSz="2167402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1083701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2pPr>
      <a:lvl3pPr marL="2167402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3pPr>
      <a:lvl4pPr marL="3251103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4pPr>
      <a:lvl5pPr marL="4334805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5pPr>
      <a:lvl6pPr marL="5418506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6pPr>
      <a:lvl7pPr marL="6502207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7pPr>
      <a:lvl8pPr marL="7585908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8pPr>
      <a:lvl9pPr marL="8669609" algn="l" defTabSz="2167402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Kuva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2294" y="5306131"/>
            <a:ext cx="13339621" cy="9367858"/>
          </a:xfrm>
          <a:prstGeom prst="rect">
            <a:avLst/>
          </a:prstGeom>
        </p:spPr>
      </p:pic>
      <p:pic>
        <p:nvPicPr>
          <p:cNvPr id="18" name="Kuva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1101330" y="9589940"/>
            <a:ext cx="6732405" cy="5191642"/>
          </a:xfrm>
          <a:prstGeom prst="rect">
            <a:avLst/>
          </a:prstGeom>
        </p:spPr>
      </p:pic>
      <p:pic>
        <p:nvPicPr>
          <p:cNvPr id="19" name="Kuva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1047080" y="4124788"/>
            <a:ext cx="6784646" cy="5191642"/>
          </a:xfrm>
          <a:prstGeom prst="rect">
            <a:avLst/>
          </a:prstGeom>
        </p:spPr>
      </p:pic>
      <p:pic>
        <p:nvPicPr>
          <p:cNvPr id="20" name="Kuva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841" y="9769637"/>
            <a:ext cx="6539859" cy="4904352"/>
          </a:xfrm>
          <a:prstGeom prst="rect">
            <a:avLst/>
          </a:prstGeom>
        </p:spPr>
      </p:pic>
      <p:pic>
        <p:nvPicPr>
          <p:cNvPr id="25" name="Kuva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841" y="4546816"/>
            <a:ext cx="6539859" cy="4904352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10500" b="1" i="1" dirty="0">
                <a:solidFill>
                  <a:srgbClr val="FF851A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</a:rPr>
              <a:t>Palautetyylit</a:t>
            </a:r>
          </a:p>
        </p:txBody>
      </p:sp>
      <p:sp>
        <p:nvSpPr>
          <p:cNvPr id="21" name="Tekstiruutu 20"/>
          <p:cNvSpPr txBox="1"/>
          <p:nvPr/>
        </p:nvSpPr>
        <p:spPr>
          <a:xfrm>
            <a:off x="8084729" y="6089653"/>
            <a:ext cx="6601997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6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SPONTAANI KRIITIKKO</a:t>
            </a:r>
          </a:p>
          <a:p>
            <a:pPr algn="ctr"/>
            <a:r>
              <a:rPr lang="fi-FI" sz="6600" b="1" dirty="0">
                <a:solidFill>
                  <a:srgbClr val="FF85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ET</a:t>
            </a:r>
          </a:p>
        </p:txBody>
      </p:sp>
      <p:sp>
        <p:nvSpPr>
          <p:cNvPr id="22" name="Tekstiruutu 21"/>
          <p:cNvSpPr txBox="1"/>
          <p:nvPr/>
        </p:nvSpPr>
        <p:spPr>
          <a:xfrm>
            <a:off x="14429509" y="10159274"/>
            <a:ext cx="6284021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6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HARKITSEVA KANNUSTAJA</a:t>
            </a:r>
          </a:p>
          <a:p>
            <a:pPr algn="ctr"/>
            <a:r>
              <a:rPr lang="fi-FI" sz="6800" b="1" dirty="0">
                <a:solidFill>
                  <a:srgbClr val="FF85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IF</a:t>
            </a:r>
          </a:p>
        </p:txBody>
      </p:sp>
      <p:sp>
        <p:nvSpPr>
          <p:cNvPr id="23" name="Tekstiruutu 22"/>
          <p:cNvSpPr txBox="1"/>
          <p:nvPr/>
        </p:nvSpPr>
        <p:spPr>
          <a:xfrm>
            <a:off x="8028535" y="10159274"/>
            <a:ext cx="6714384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6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SPONTAANI KANNUSTAJA</a:t>
            </a:r>
          </a:p>
          <a:p>
            <a:pPr algn="ctr"/>
            <a:r>
              <a:rPr lang="fi-FI" sz="6800" b="1" dirty="0">
                <a:solidFill>
                  <a:srgbClr val="FF85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EF</a:t>
            </a:r>
          </a:p>
        </p:txBody>
      </p:sp>
      <p:sp>
        <p:nvSpPr>
          <p:cNvPr id="24" name="Tekstiruutu 23"/>
          <p:cNvSpPr txBox="1"/>
          <p:nvPr/>
        </p:nvSpPr>
        <p:spPr>
          <a:xfrm>
            <a:off x="14429511" y="6041970"/>
            <a:ext cx="628403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6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HARKITSEVA KRIITIKKO</a:t>
            </a:r>
          </a:p>
          <a:p>
            <a:pPr algn="ctr"/>
            <a:r>
              <a:rPr lang="fi-FI" sz="6800" b="1" dirty="0">
                <a:solidFill>
                  <a:srgbClr val="FF85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IT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7413840A-962F-1E30-5CA8-88E86548A62A}"/>
              </a:ext>
            </a:extLst>
          </p:cNvPr>
          <p:cNvSpPr txBox="1"/>
          <p:nvPr/>
        </p:nvSpPr>
        <p:spPr>
          <a:xfrm>
            <a:off x="9178092" y="4286983"/>
            <a:ext cx="43404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5400" dirty="0" err="1"/>
              <a:t>Extrovertti</a:t>
            </a:r>
            <a:r>
              <a:rPr lang="fi-FI" sz="5400" dirty="0"/>
              <a:t> (E)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79F06B7C-432B-47C8-2D23-E4E14231CB80}"/>
              </a:ext>
            </a:extLst>
          </p:cNvPr>
          <p:cNvSpPr txBox="1"/>
          <p:nvPr/>
        </p:nvSpPr>
        <p:spPr>
          <a:xfrm>
            <a:off x="15593864" y="4275208"/>
            <a:ext cx="40079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5400" dirty="0"/>
              <a:t>Introvertti (I)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D227ABF5-9EE7-1ED1-2BB2-237DE53EE58E}"/>
              </a:ext>
            </a:extLst>
          </p:cNvPr>
          <p:cNvSpPr txBox="1"/>
          <p:nvPr/>
        </p:nvSpPr>
        <p:spPr>
          <a:xfrm>
            <a:off x="2736401" y="6977211"/>
            <a:ext cx="43404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5400" dirty="0"/>
              <a:t>Rationaalinen logiikka (T)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AECCBD4B-4BD2-A019-037B-80FD480E19E1}"/>
              </a:ext>
            </a:extLst>
          </p:cNvPr>
          <p:cNvSpPr txBox="1"/>
          <p:nvPr/>
        </p:nvSpPr>
        <p:spPr>
          <a:xfrm>
            <a:off x="2736401" y="10467487"/>
            <a:ext cx="43404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5400" dirty="0"/>
              <a:t>Arvo- ja tunne logiikka (F)</a:t>
            </a:r>
          </a:p>
        </p:txBody>
      </p:sp>
    </p:spTree>
    <p:extLst>
      <p:ext uri="{BB962C8B-B14F-4D97-AF65-F5344CB8AC3E}">
        <p14:creationId xmlns:p14="http://schemas.microsoft.com/office/powerpoint/2010/main" val="273501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-te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6612</TotalTime>
  <Words>33</Words>
  <Application>Microsoft Macintosh PowerPoint</Application>
  <PresentationFormat>Mukautettu</PresentationFormat>
  <Paragraphs>13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Copperplate Gothic Light</vt:lpstr>
      <vt:lpstr>Titillium</vt:lpstr>
      <vt:lpstr>Office-teema</vt:lpstr>
      <vt:lpstr>Palautetyylit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Piritta</dc:creator>
  <cp:lastModifiedBy>Niko Helin</cp:lastModifiedBy>
  <cp:revision>126</cp:revision>
  <dcterms:created xsi:type="dcterms:W3CDTF">2015-12-16T12:04:14Z</dcterms:created>
  <dcterms:modified xsi:type="dcterms:W3CDTF">2023-10-30T16:19:41Z</dcterms:modified>
</cp:coreProperties>
</file>