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6" r:id="rId2"/>
  </p:sldIdLst>
  <p:sldSz cx="28898850" cy="16256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91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1A"/>
    <a:srgbClr val="F17000"/>
    <a:srgbClr val="FF6600"/>
    <a:srgbClr val="D66600"/>
    <a:srgbClr val="CC3300"/>
    <a:srgbClr val="CFAFE7"/>
    <a:srgbClr val="EF7D7D"/>
    <a:srgbClr val="DA83E9"/>
    <a:srgbClr val="0070C0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60" y="272"/>
      </p:cViewPr>
      <p:guideLst>
        <p:guide orient="horz" pos="5120"/>
        <p:guide pos="9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3AE03-BFE4-4521-9E76-8369629B1E7F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2BDED-6777-449B-A729-47D2584D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2356" y="2660416"/>
            <a:ext cx="21674138" cy="5659496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2356" y="8538164"/>
            <a:ext cx="21674138" cy="392476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1986796" y="15450640"/>
            <a:ext cx="24925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0" dirty="0">
                <a:solidFill>
                  <a:srgbClr val="FF851A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info@luontaisettaipumukset.fi																		www.luontaisettaipumukset.fi</a:t>
            </a:r>
          </a:p>
        </p:txBody>
      </p:sp>
    </p:spTree>
    <p:extLst>
      <p:ext uri="{BB962C8B-B14F-4D97-AF65-F5344CB8AC3E}">
        <p14:creationId xmlns:p14="http://schemas.microsoft.com/office/powerpoint/2010/main" val="3258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552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80739" y="865481"/>
            <a:ext cx="6231315" cy="13776209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6796" y="865481"/>
            <a:ext cx="18332708" cy="1377620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20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745" y="4052714"/>
            <a:ext cx="24925258" cy="6762043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745" y="10878728"/>
            <a:ext cx="24925258" cy="3555999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kstiruutu 14"/>
          <p:cNvSpPr txBox="1"/>
          <p:nvPr userDrawn="1"/>
        </p:nvSpPr>
        <p:spPr>
          <a:xfrm>
            <a:off x="1986796" y="626951"/>
            <a:ext cx="24925258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fi-FI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/>
            <a:r>
              <a:rPr lang="fi-FI" sz="3600" b="0" dirty="0">
                <a:solidFill>
                  <a:schemeClr val="bg1"/>
                </a:solidFill>
                <a:effectLst>
                  <a:innerShdw blurRad="114300">
                    <a:schemeClr val="bg1"/>
                  </a:innerShdw>
                  <a:reflection blurRad="6350" stA="55000" endA="300" endPos="45500" dir="5400000" sy="-100000" algn="bl" rotWithShape="0"/>
                </a:effectLst>
                <a:latin typeface="Copperplate Gothic Light" panose="020E0507020206020404" pitchFamily="34" charset="0"/>
              </a:rPr>
              <a:t>LUONTAISET TAIPUMUKSET </a:t>
            </a:r>
            <a:r>
              <a:rPr lang="fi-FI" sz="3200" b="0" baseline="30000" dirty="0">
                <a:solidFill>
                  <a:schemeClr val="bg1"/>
                </a:solidFill>
                <a:effectLst>
                  <a:innerShdw blurRad="114300">
                    <a:schemeClr val="bg1"/>
                  </a:innerShdw>
                  <a:reflection blurRad="6350" stA="55000" endA="300" endPos="45500" dir="5400000" sy="-100000" algn="bl" rotWithShape="0"/>
                </a:effectLst>
                <a:latin typeface="Copperplate Gothic Light" panose="020E0507020206020404" pitchFamily="34" charset="0"/>
              </a:rPr>
              <a:t>™</a:t>
            </a:r>
            <a:endParaRPr lang="fi-FI" sz="1200" b="0" baseline="30000" dirty="0">
              <a:solidFill>
                <a:schemeClr val="bg1"/>
              </a:solidFill>
              <a:effectLst>
                <a:innerShdw blurRad="114300">
                  <a:schemeClr val="bg1"/>
                </a:innerShdw>
                <a:reflection blurRad="6350" stA="55000" endA="300" endPos="45500" dir="5400000" sy="-100000" algn="bl" rotWithShape="0"/>
              </a:effectLst>
              <a:latin typeface="Titilliu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5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796" y="4327407"/>
            <a:ext cx="12282011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043" y="4327407"/>
            <a:ext cx="12282011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341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0" y="865483"/>
            <a:ext cx="24925258" cy="314207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561" y="3984979"/>
            <a:ext cx="12225567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61" y="5937956"/>
            <a:ext cx="12225567" cy="87338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0043" y="3984979"/>
            <a:ext cx="12285775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0043" y="5937956"/>
            <a:ext cx="12285775" cy="87338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4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150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42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1" y="1083733"/>
            <a:ext cx="9320631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5775" y="2340564"/>
            <a:ext cx="14630043" cy="11552296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1" y="4876800"/>
            <a:ext cx="9320631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3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1" y="1083733"/>
            <a:ext cx="9320631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85775" y="2340564"/>
            <a:ext cx="14630043" cy="11552296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1" y="4876800"/>
            <a:ext cx="9320631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533-A8F8-4735-9C10-A16B9160671B}" type="datetimeFigureOut">
              <a:rPr lang="fi-FI" smtClean="0"/>
              <a:t>30.10.2023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054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6796" y="865483"/>
            <a:ext cx="24925258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796" y="4327407"/>
            <a:ext cx="24925258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6796" y="15066905"/>
            <a:ext cx="650224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72744" y="15066905"/>
            <a:ext cx="9753362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09813" y="15066905"/>
            <a:ext cx="650224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1986796" y="1402205"/>
            <a:ext cx="2492525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rgbClr val="C8C8C8"/>
                </a:gs>
                <a:gs pos="20000">
                  <a:srgbClr val="D66600"/>
                </a:gs>
                <a:gs pos="91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glow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1986796" y="15301365"/>
            <a:ext cx="2492525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rgbClr val="C8C8C8"/>
                </a:gs>
                <a:gs pos="20000">
                  <a:srgbClr val="D66600"/>
                </a:gs>
                <a:gs pos="91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glow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kstiruutu 14"/>
          <p:cNvSpPr txBox="1"/>
          <p:nvPr userDrawn="1"/>
        </p:nvSpPr>
        <p:spPr>
          <a:xfrm>
            <a:off x="1986797" y="625867"/>
            <a:ext cx="2365704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fi-FI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/>
            <a:r>
              <a:rPr lang="fi-FI" sz="4000" dirty="0">
                <a:solidFill>
                  <a:srgbClr val="FF7700"/>
                </a:solidFill>
                <a:effectLst>
                  <a:innerShdw blurRad="114300">
                    <a:schemeClr val="tx1"/>
                  </a:innerShdw>
                </a:effectLst>
                <a:latin typeface="Copperplate Gothic Light" panose="020E0507020206020404" pitchFamily="34" charset="0"/>
              </a:rPr>
              <a:t>LUONTAISET TAIPUMUKSET</a:t>
            </a:r>
            <a:r>
              <a:rPr lang="fi-FI" sz="2800" baseline="50000" dirty="0">
                <a:solidFill>
                  <a:srgbClr val="FF7700"/>
                </a:solidFill>
                <a:effectLst>
                  <a:innerShdw blurRad="114300">
                    <a:schemeClr val="tx1"/>
                  </a:innerShdw>
                </a:effectLst>
                <a:latin typeface="Copperplate Gothic Light" panose="020E0507020206020404" pitchFamily="34" charset="0"/>
              </a:rPr>
              <a:t>™</a:t>
            </a:r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0496" y="306018"/>
            <a:ext cx="911558" cy="88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4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294" y="5306131"/>
            <a:ext cx="13339621" cy="9367858"/>
          </a:xfrm>
          <a:prstGeom prst="rect">
            <a:avLst/>
          </a:prstGeom>
        </p:spPr>
      </p:pic>
      <p:pic>
        <p:nvPicPr>
          <p:cNvPr id="18" name="Kuv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101330" y="9589940"/>
            <a:ext cx="6732405" cy="5191642"/>
          </a:xfrm>
          <a:prstGeom prst="rect">
            <a:avLst/>
          </a:prstGeom>
        </p:spPr>
      </p:pic>
      <p:pic>
        <p:nvPicPr>
          <p:cNvPr id="19" name="Kuva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047080" y="4124788"/>
            <a:ext cx="6784646" cy="5191642"/>
          </a:xfrm>
          <a:prstGeom prst="rect">
            <a:avLst/>
          </a:prstGeom>
        </p:spPr>
      </p:pic>
      <p:pic>
        <p:nvPicPr>
          <p:cNvPr id="20" name="Kuv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41" y="9769637"/>
            <a:ext cx="6539859" cy="4904352"/>
          </a:xfrm>
          <a:prstGeom prst="rect">
            <a:avLst/>
          </a:prstGeom>
        </p:spPr>
      </p:pic>
      <p:pic>
        <p:nvPicPr>
          <p:cNvPr id="25" name="Kuva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41" y="4546816"/>
            <a:ext cx="6539859" cy="490435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0500" b="1" i="1" dirty="0">
                <a:solidFill>
                  <a:srgbClr val="FF851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Palautetyylit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8084729" y="6089653"/>
            <a:ext cx="660199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SPONTAANI KRIITIKKO</a:t>
            </a:r>
          </a:p>
          <a:p>
            <a:pPr algn="ctr"/>
            <a:r>
              <a:rPr lang="fi-FI" sz="6600" b="1" dirty="0">
                <a:solidFill>
                  <a:srgbClr val="FF85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4429509" y="10159274"/>
            <a:ext cx="628402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HARKITSEVA KANNUSTAJA</a:t>
            </a:r>
          </a:p>
          <a:p>
            <a:pPr algn="ctr"/>
            <a:r>
              <a:rPr lang="fi-FI" sz="6800" b="1" dirty="0">
                <a:solidFill>
                  <a:srgbClr val="FF85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8028535" y="10159274"/>
            <a:ext cx="671438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SPONTAANI KANNUSTAJA</a:t>
            </a:r>
          </a:p>
          <a:p>
            <a:pPr algn="ctr"/>
            <a:r>
              <a:rPr lang="fi-FI" sz="6800" b="1" dirty="0">
                <a:solidFill>
                  <a:srgbClr val="FF85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EF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14429511" y="6041970"/>
            <a:ext cx="62840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HARKITSEVA KRIITIKKO</a:t>
            </a:r>
          </a:p>
          <a:p>
            <a:pPr algn="ctr"/>
            <a:r>
              <a:rPr lang="fi-FI" sz="6800" b="1" dirty="0">
                <a:solidFill>
                  <a:srgbClr val="FF85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413840A-962F-1E30-5CA8-88E86548A62A}"/>
              </a:ext>
            </a:extLst>
          </p:cNvPr>
          <p:cNvSpPr txBox="1"/>
          <p:nvPr/>
        </p:nvSpPr>
        <p:spPr>
          <a:xfrm>
            <a:off x="9178092" y="4286983"/>
            <a:ext cx="4340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err="1"/>
              <a:t>Extrovertti</a:t>
            </a:r>
            <a:r>
              <a:rPr lang="fi-FI" sz="5400" dirty="0"/>
              <a:t> (E)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9F06B7C-432B-47C8-2D23-E4E14231CB80}"/>
              </a:ext>
            </a:extLst>
          </p:cNvPr>
          <p:cNvSpPr txBox="1"/>
          <p:nvPr/>
        </p:nvSpPr>
        <p:spPr>
          <a:xfrm>
            <a:off x="15593864" y="4275208"/>
            <a:ext cx="4007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Introvertti (I)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227ABF5-9EE7-1ED1-2BB2-237DE53EE58E}"/>
              </a:ext>
            </a:extLst>
          </p:cNvPr>
          <p:cNvSpPr txBox="1"/>
          <p:nvPr/>
        </p:nvSpPr>
        <p:spPr>
          <a:xfrm>
            <a:off x="2736401" y="6977211"/>
            <a:ext cx="4340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Rationaalinen logiikka (T)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ECCBD4B-4BD2-A019-037B-80FD480E19E1}"/>
              </a:ext>
            </a:extLst>
          </p:cNvPr>
          <p:cNvSpPr txBox="1"/>
          <p:nvPr/>
        </p:nvSpPr>
        <p:spPr>
          <a:xfrm>
            <a:off x="2736401" y="10467487"/>
            <a:ext cx="4340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Arvo- ja tunne logiikka (F)</a:t>
            </a:r>
          </a:p>
        </p:txBody>
      </p:sp>
    </p:spTree>
    <p:extLst>
      <p:ext uri="{BB962C8B-B14F-4D97-AF65-F5344CB8AC3E}">
        <p14:creationId xmlns:p14="http://schemas.microsoft.com/office/powerpoint/2010/main" val="27350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6612</TotalTime>
  <Words>33</Words>
  <Application>Microsoft Macintosh PowerPoint</Application>
  <PresentationFormat>Mukautettu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Copperplate Gothic Light</vt:lpstr>
      <vt:lpstr>Titillium</vt:lpstr>
      <vt:lpstr>Office-teema</vt:lpstr>
      <vt:lpstr>Palautetyylit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Piritta</dc:creator>
  <cp:lastModifiedBy>Niko Helin</cp:lastModifiedBy>
  <cp:revision>126</cp:revision>
  <dcterms:created xsi:type="dcterms:W3CDTF">2015-12-16T12:04:14Z</dcterms:created>
  <dcterms:modified xsi:type="dcterms:W3CDTF">2023-10-30T16:19:41Z</dcterms:modified>
</cp:coreProperties>
</file>